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50" d="100"/>
          <a:sy n="50" d="100"/>
        </p:scale>
        <p:origin x="259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CB048-C10D-43FC-A3C0-27A0D4D5C6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78E27-3216-4EE7-8BC1-C0D03AAFDE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0193E-3B66-4AC5-B186-8F3B88FE1BBF}" type="datetimeFigureOut">
              <a:rPr lang="en-ZA" smtClean="0"/>
              <a:t>2021/04/06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745F5-57E9-482D-809C-55B2C57216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C8841-6F76-42B3-9B25-81135734B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A5F1E-377E-4D58-89D9-6D2A6DC87E4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5250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3057D6-4316-4A24-9BCE-B5F2A6339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7559675" cy="106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3A8EA78-F305-4449-BE1A-BA1B28B15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17" t="19053" r="2702" b="-2452"/>
          <a:stretch/>
        </p:blipFill>
        <p:spPr>
          <a:xfrm>
            <a:off x="-1" y="-1"/>
            <a:ext cx="7559675" cy="108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45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6A157B8-5D91-4955-AE7A-61A9732AD6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1" y="9506700"/>
            <a:ext cx="3108960" cy="93853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324269CB-2849-4FD2-9FA0-7A64C437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144" y="9975965"/>
            <a:ext cx="2990850" cy="5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+27 11 111 1111   </a:t>
            </a:r>
            <a:r>
              <a:rPr lang="en-ZA" sz="12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info@email.co.za</a:t>
            </a:r>
            <a:endParaRPr lang="en-Z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DETAILS HERE – DELETE THIS LINE!</a:t>
            </a:r>
            <a:endParaRPr lang="en-Z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8A64B38-2094-492B-AC5D-D5A88ECA3A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1" y="9506072"/>
            <a:ext cx="2362609" cy="713222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F98DCEA6-DA9E-49D1-8F61-018C7F4D6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944" y="10188814"/>
            <a:ext cx="2990850" cy="5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+27 11 111 1111   </a:t>
            </a:r>
            <a:r>
              <a:rPr lang="en-ZA" sz="12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info@email.co.za</a:t>
            </a:r>
            <a:endParaRPr lang="en-Z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DETAILS HERE – DELETE THIS LINE!</a:t>
            </a:r>
            <a:endParaRPr lang="en-ZA" sz="1100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1F64693-FAB3-4479-AEA0-D3E512126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717" y="3302794"/>
            <a:ext cx="3086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Costs – Edit below and delete this block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2FBCB0F9-CF4F-47B5-8055-66E9C0C5987D}"/>
              </a:ext>
            </a:extLst>
          </p:cNvPr>
          <p:cNvSpPr txBox="1"/>
          <p:nvPr/>
        </p:nvSpPr>
        <p:spPr>
          <a:xfrm>
            <a:off x="4427332" y="3769241"/>
            <a:ext cx="2905125" cy="5791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*Advanced configuration and optional extra’s not included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Refer to pricelist for full breakdown</a:t>
            </a:r>
          </a:p>
        </p:txBody>
      </p:sp>
    </p:spTree>
    <p:extLst>
      <p:ext uri="{BB962C8B-B14F-4D97-AF65-F5344CB8AC3E}">
        <p14:creationId xmlns:p14="http://schemas.microsoft.com/office/powerpoint/2010/main" val="335078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68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Gaul</dc:creator>
  <cp:lastModifiedBy>Kim Gaul</cp:lastModifiedBy>
  <cp:revision>5</cp:revision>
  <dcterms:created xsi:type="dcterms:W3CDTF">2021-03-27T08:12:31Z</dcterms:created>
  <dcterms:modified xsi:type="dcterms:W3CDTF">2021-04-06T06:41:53Z</dcterms:modified>
</cp:coreProperties>
</file>