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"/>
  </p:handout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26" autoAdjust="0"/>
  </p:normalViewPr>
  <p:slideViewPr>
    <p:cSldViewPr snapToGrid="0">
      <p:cViewPr varScale="1">
        <p:scale>
          <a:sx n="50" d="100"/>
          <a:sy n="50" d="100"/>
        </p:scale>
        <p:origin x="2592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DCB048-C10D-43FC-A3C0-27A0D4D5C6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378E27-3216-4EE7-8BC1-C0D03AAFDE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0193E-3B66-4AC5-B186-8F3B88FE1BBF}" type="datetimeFigureOut">
              <a:rPr lang="en-ZA" smtClean="0"/>
              <a:t>2021/04/06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745F5-57E9-482D-809C-55B2C57216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DC8841-6F76-42B3-9B25-81135734B7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A5F1E-377E-4D58-89D9-6D2A6DC87E4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5250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BD53686-0545-443D-B608-2878180C4D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7559675" cy="1069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4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A0992F2-B290-47B3-9600-702F8C382B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7593473" cy="1069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8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45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26A157B8-5D91-4955-AE7A-61A9732AD6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1" y="9506700"/>
            <a:ext cx="3108960" cy="93853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324269CB-2849-4FD2-9FA0-7A64C437B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384" y="9749905"/>
            <a:ext cx="2990850" cy="53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200" b="1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+27 11 111 1111   </a:t>
            </a:r>
            <a:r>
              <a:rPr lang="en-ZA" sz="1200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ZA" sz="1200" b="1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info@email.co.za</a:t>
            </a:r>
            <a:endParaRPr lang="en-ZA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900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DETAILS HERE – DELETE THIS LINE!</a:t>
            </a:r>
            <a:endParaRPr lang="en-ZA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6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18A64B38-2094-492B-AC5D-D5A88ECA3A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11" y="9414632"/>
            <a:ext cx="2362609" cy="713222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F98DCEA6-DA9E-49D1-8F61-018C7F4D6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944" y="10097374"/>
            <a:ext cx="2990850" cy="53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200" b="1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+27 11 111 1111   </a:t>
            </a:r>
            <a:r>
              <a:rPr lang="en-ZA" sz="1200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ZA" sz="1200" b="1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info@email.co.za</a:t>
            </a:r>
            <a:endParaRPr lang="en-ZA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9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DETAILS HERE – DELETE THIS LINE!</a:t>
            </a:r>
            <a:endParaRPr lang="en-ZA" sz="1100" dirty="0">
              <a:solidFill>
                <a:srgbClr val="FF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E1F64693-FAB3-4479-AEA0-D3E512126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7" y="8286274"/>
            <a:ext cx="3086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9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Recommended Costs – Edit below and delete this block</a:t>
            </a:r>
            <a:endParaRPr lang="en-ZA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0">
            <a:extLst>
              <a:ext uri="{FF2B5EF4-FFF2-40B4-BE49-F238E27FC236}">
                <a16:creationId xmlns:a16="http://schemas.microsoft.com/office/drawing/2014/main" id="{2FBCB0F9-CF4F-47B5-8055-66E9C0C5987D}"/>
              </a:ext>
            </a:extLst>
          </p:cNvPr>
          <p:cNvSpPr txBox="1"/>
          <p:nvPr/>
        </p:nvSpPr>
        <p:spPr>
          <a:xfrm>
            <a:off x="970597" y="8634889"/>
            <a:ext cx="2905125" cy="5791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900" b="1">
                <a:solidFill>
                  <a:srgbClr val="40404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Setup Cost: </a:t>
            </a:r>
            <a:endParaRPr lang="en-ZA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900">
                <a:solidFill>
                  <a:srgbClr val="40404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R199.00</a:t>
            </a:r>
            <a:endParaRPr lang="en-ZA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28ABA5B-C1D7-43B7-920B-FBD5937D1BB2}"/>
              </a:ext>
            </a:extLst>
          </p:cNvPr>
          <p:cNvSpPr txBox="1"/>
          <p:nvPr/>
        </p:nvSpPr>
        <p:spPr>
          <a:xfrm>
            <a:off x="2332672" y="8653939"/>
            <a:ext cx="2905125" cy="5791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900" b="1">
                <a:solidFill>
                  <a:srgbClr val="40404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Monthly Cost: </a:t>
            </a:r>
            <a:endParaRPr lang="en-ZA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900">
                <a:solidFill>
                  <a:srgbClr val="40404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R99.00 per month</a:t>
            </a:r>
            <a:endParaRPr lang="en-ZA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87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63</Words>
  <Application>Microsoft Office PowerPoint</Application>
  <PresentationFormat>Custom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Open Sans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Gaul</dc:creator>
  <cp:lastModifiedBy>Kim Gaul</cp:lastModifiedBy>
  <cp:revision>4</cp:revision>
  <dcterms:created xsi:type="dcterms:W3CDTF">2021-03-27T08:12:31Z</dcterms:created>
  <dcterms:modified xsi:type="dcterms:W3CDTF">2021-04-06T06:38:28Z</dcterms:modified>
</cp:coreProperties>
</file>