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68" d="100"/>
          <a:sy n="68" d="100"/>
        </p:scale>
        <p:origin x="31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CB048-C10D-43FC-A3C0-27A0D4D5C6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78E27-3216-4EE7-8BC1-C0D03AAFDE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0193E-3B66-4AC5-B186-8F3B88FE1BBF}" type="datetimeFigureOut">
              <a:rPr lang="en-ZA" smtClean="0"/>
              <a:t>2021/03/27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745F5-57E9-482D-809C-55B2C57216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C8841-6F76-42B3-9B25-81135734B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A5F1E-377E-4D58-89D9-6D2A6DC87E4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5250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256A263-2968-443C-B74F-17D997414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7559675" cy="107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4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845C05C7-DF5A-4221-8239-24DAD368C4AB}" type="datetimeFigureOut">
              <a:rPr lang="en-ZA" smtClean="0"/>
              <a:t>2021/03/27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4AC4746-AD26-4AAA-9605-3AD9992F15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435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845C05C7-DF5A-4221-8239-24DAD368C4AB}" type="datetimeFigureOut">
              <a:rPr lang="en-ZA" smtClean="0"/>
              <a:t>2021/03/27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4AC4746-AD26-4AAA-9605-3AD9992F15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965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9B7AA3A-C487-47A6-9CAA-42C7E6BF5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36" y="-1"/>
            <a:ext cx="7562811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8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538B630-AE64-4707-871E-E1ED99AC6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794" t="8362" r="7387" b="-476"/>
          <a:stretch/>
        </p:blipFill>
        <p:spPr>
          <a:xfrm>
            <a:off x="0" y="0"/>
            <a:ext cx="7559675" cy="105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845C05C7-DF5A-4221-8239-24DAD368C4AB}" type="datetimeFigureOut">
              <a:rPr lang="en-ZA" smtClean="0"/>
              <a:t>2021/03/27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4AC4746-AD26-4AAA-9605-3AD9992F15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150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845C05C7-DF5A-4221-8239-24DAD368C4AB}" type="datetimeFigureOut">
              <a:rPr lang="en-ZA" smtClean="0"/>
              <a:t>2021/03/27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4AC4746-AD26-4AAA-9605-3AD9992F15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42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845C05C7-DF5A-4221-8239-24DAD368C4AB}" type="datetimeFigureOut">
              <a:rPr lang="en-ZA" smtClean="0"/>
              <a:t>2021/03/27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4AC4746-AD26-4AAA-9605-3AD9992F15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268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845C05C7-DF5A-4221-8239-24DAD368C4AB}" type="datetimeFigureOut">
              <a:rPr lang="en-ZA" smtClean="0"/>
              <a:t>2021/03/27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4AC4746-AD26-4AAA-9605-3AD9992F15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584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845C05C7-DF5A-4221-8239-24DAD368C4AB}" type="datetimeFigureOut">
              <a:rPr lang="en-ZA" smtClean="0"/>
              <a:t>2021/03/27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4AC4746-AD26-4AAA-9605-3AD9992F15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817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845C05C7-DF5A-4221-8239-24DAD368C4AB}" type="datetimeFigureOut">
              <a:rPr lang="en-ZA" smtClean="0"/>
              <a:t>2021/03/27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4AC4746-AD26-4AAA-9605-3AD9992F15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262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45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6A157B8-5D91-4955-AE7A-61A9732AD6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1" y="9506700"/>
            <a:ext cx="3108960" cy="93853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324269CB-2849-4FD2-9FA0-7A64C437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384" y="9749905"/>
            <a:ext cx="2990850" cy="5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+27 11 111 1111   </a:t>
            </a:r>
            <a:r>
              <a:rPr lang="en-ZA" sz="12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info@email.co.za</a:t>
            </a:r>
            <a:endParaRPr lang="en-ZA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DETAILS HERE – DELETE THIS LINE!</a:t>
            </a:r>
            <a:endParaRPr lang="en-ZA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6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E5138-F8B9-49F2-9423-7BE56C8ACD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302E5-3B58-45EA-8AE5-8938814297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8A64B38-2094-492B-AC5D-D5A88ECA3A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" y="9273446"/>
            <a:ext cx="2362609" cy="713222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F98DCEA6-DA9E-49D1-8F61-018C7F4D6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944" y="10127854"/>
            <a:ext cx="2990850" cy="5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+27 11 111 1111   </a:t>
            </a:r>
            <a:r>
              <a:rPr lang="en-ZA" sz="12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info@email.co.za</a:t>
            </a:r>
            <a:endParaRPr lang="en-ZA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DETAILS HERE – DELETE THIS LINE!</a:t>
            </a:r>
            <a:endParaRPr lang="en-ZA" sz="1100" dirty="0">
              <a:solidFill>
                <a:srgbClr val="FF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8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9CB596D5-B4A5-4F7B-8E62-8CF64F04E8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1" y="9503408"/>
            <a:ext cx="2362609" cy="713222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F45B6B3-222B-4D43-ACFA-E163774D8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944" y="10173574"/>
            <a:ext cx="2990850" cy="5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+27 11 111 1111   </a:t>
            </a:r>
            <a:r>
              <a:rPr lang="en-ZA" sz="12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ZA" sz="1200" b="1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info@email.co.za</a:t>
            </a:r>
            <a:endParaRPr lang="en-ZA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DETAILS HERE – DELETE THIS LINE!</a:t>
            </a:r>
            <a:endParaRPr lang="en-ZA" sz="1100" dirty="0">
              <a:solidFill>
                <a:srgbClr val="FF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686A2F8-8352-4B6B-8BA6-0AF7EFD2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244" y="3405029"/>
            <a:ext cx="3086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9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 Costs – Edit below and delete this block</a:t>
            </a:r>
            <a:endParaRPr lang="en-ZA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EEDA4B76-53A6-4574-9B1E-215B82810547}"/>
              </a:ext>
            </a:extLst>
          </p:cNvPr>
          <p:cNvSpPr txBox="1"/>
          <p:nvPr/>
        </p:nvSpPr>
        <p:spPr>
          <a:xfrm>
            <a:off x="4195944" y="3852069"/>
            <a:ext cx="2905125" cy="2733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800"/>
              </a:lnSpc>
              <a:spcAft>
                <a:spcPts val="800"/>
              </a:spcAft>
            </a:pPr>
            <a:r>
              <a:rPr lang="en-ZA" sz="900" b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Cloud PBX: 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Aft>
                <a:spcPts val="800"/>
              </a:spcAft>
            </a:pPr>
            <a:r>
              <a:rPr lang="en-ZA" sz="9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R225.00 per month for 5 extension bundle**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Aft>
                <a:spcPts val="800"/>
              </a:spcAft>
            </a:pPr>
            <a:r>
              <a:rPr lang="en-ZA" sz="9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Aft>
                <a:spcPts val="800"/>
              </a:spcAft>
            </a:pPr>
            <a:r>
              <a:rPr lang="en-ZA" sz="900" b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Cloud PBX: 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Aft>
                <a:spcPts val="800"/>
              </a:spcAft>
            </a:pPr>
            <a:r>
              <a:rPr lang="en-ZA" sz="9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R275.00 per month for 5 extension bundle**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Aft>
                <a:spcPts val="800"/>
              </a:spcAft>
            </a:pPr>
            <a:r>
              <a:rPr lang="en-ZA" sz="9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Aft>
                <a:spcPts val="800"/>
              </a:spcAft>
            </a:pPr>
            <a:r>
              <a:rPr lang="en-ZA" sz="900" b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Premium Cloud PBX: 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Aft>
                <a:spcPts val="800"/>
              </a:spcAft>
            </a:pPr>
            <a:r>
              <a:rPr lang="en-ZA" sz="9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R1,200.00 per month for 20 extension bundle**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Aft>
                <a:spcPts val="800"/>
              </a:spcAft>
            </a:pPr>
            <a:r>
              <a:rPr lang="en-ZA" sz="9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Aft>
                <a:spcPts val="800"/>
              </a:spcAft>
            </a:pPr>
            <a:r>
              <a:rPr lang="en-ZA" sz="900" i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*Advanced configuration and optional extra’s not included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  <a:spcAft>
                <a:spcPts val="800"/>
              </a:spcAft>
            </a:pPr>
            <a:r>
              <a:rPr lang="en-ZA" sz="900" i="1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Refer to pricelist for full breakdown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132</Words>
  <Application>Microsoft Office PowerPoint</Application>
  <PresentationFormat>Custom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Gaul</dc:creator>
  <cp:lastModifiedBy>Kim Gaul</cp:lastModifiedBy>
  <cp:revision>2</cp:revision>
  <dcterms:created xsi:type="dcterms:W3CDTF">2021-03-27T08:12:31Z</dcterms:created>
  <dcterms:modified xsi:type="dcterms:W3CDTF">2021-03-27T08:43:32Z</dcterms:modified>
</cp:coreProperties>
</file>